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94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38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03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70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87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29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99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23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37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36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6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A03E5-EFBE-4CD9-96B1-71D7ED27A5F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3ADBB-8EC5-4EE2-91D1-D2BEEB5AA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8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3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3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43" y="0"/>
            <a:ext cx="9153660" cy="68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5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3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5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0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1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2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1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1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Admin</cp:lastModifiedBy>
  <cp:revision>12</cp:revision>
  <dcterms:created xsi:type="dcterms:W3CDTF">2020-09-09T05:22:06Z</dcterms:created>
  <dcterms:modified xsi:type="dcterms:W3CDTF">2020-10-03T10:02:46Z</dcterms:modified>
</cp:coreProperties>
</file>